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7" r:id="rId2"/>
    <p:sldId id="258" r:id="rId3"/>
    <p:sldId id="256" r:id="rId4"/>
    <p:sldId id="260" r:id="rId5"/>
    <p:sldId id="283" r:id="rId6"/>
    <p:sldId id="281" r:id="rId7"/>
    <p:sldId id="284" r:id="rId8"/>
    <p:sldId id="285" r:id="rId9"/>
    <p:sldId id="277" r:id="rId10"/>
  </p:sldIdLst>
  <p:sldSz cx="12192000" cy="6858000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81" d="100"/>
          <a:sy n="81" d="100"/>
        </p:scale>
        <p:origin x="725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6" cy="72006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smtClean="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smtClean="0"/>
            </a:lvl1pPr>
          </a:lstStyle>
          <a:p>
            <a:pPr>
              <a:defRPr/>
            </a:pPr>
            <a:fld id="{AFC0D229-4855-475F-934C-31B932CA9283}" type="datetimeFigureOut">
              <a:rPr lang="zh-CN" altLang="en-US"/>
              <a:pPr>
                <a:defRPr/>
              </a:pPr>
              <a:t>2022/8/26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smtClean="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smtClean="0"/>
            </a:lvl1pPr>
          </a:lstStyle>
          <a:p>
            <a:pPr>
              <a:defRPr/>
            </a:pPr>
            <a:fld id="{A2A6D340-F32B-49AC-B163-17A1F3BD512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482983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2A6D340-F32B-49AC-B163-17A1F3BD512C}" type="slidenum">
              <a:rPr lang="zh-CN" altLang="en-US" smtClean="0"/>
              <a:pPr>
                <a:defRPr/>
              </a:pPr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0689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2A6D340-F32B-49AC-B163-17A1F3BD512C}" type="slidenum">
              <a:rPr lang="zh-CN" altLang="en-US" smtClean="0"/>
              <a:pPr>
                <a:defRPr/>
              </a:pPr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47830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2A6D340-F32B-49AC-B163-17A1F3BD512C}" type="slidenum">
              <a:rPr lang="zh-CN" altLang="en-US" smtClean="0"/>
              <a:pPr>
                <a:defRPr/>
              </a:pPr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11818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02591C-E7DF-4D09-8521-EF30EA294F68}" type="datetime1">
              <a:rPr lang="zh-CN" altLang="en-US"/>
              <a:pPr>
                <a:defRPr/>
              </a:pPr>
              <a:t>2022/8/26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CB5C4AC-BD9A-451B-B927-956F24A8F188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17809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DB7A0E1-F4D6-4C94-A992-32A77BFE0411}" type="datetime1">
              <a:rPr lang="zh-CN" altLang="en-US"/>
              <a:pPr>
                <a:defRPr/>
              </a:pPr>
              <a:t>2022/8/26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CCC800A-1899-4AA3-9248-809C8BB58899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10292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56284C1-1068-4137-89CF-204370AB50DE}" type="datetime1">
              <a:rPr lang="zh-CN" altLang="en-US"/>
              <a:pPr>
                <a:defRPr/>
              </a:pPr>
              <a:t>2022/8/26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C86ED45-902B-4026-89BC-1EB5958F4CD9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42886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E62E7DE-CCC0-4B8C-99E8-393FE1206FA9}" type="datetime1">
              <a:rPr lang="zh-CN" altLang="en-US"/>
              <a:pPr>
                <a:defRPr/>
              </a:pPr>
              <a:t>2022/8/26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4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75E051D-7039-4F2E-97AA-E7BAD0AC1A9C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08629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80653E2-A535-4327-AC79-7CDE8ABBFB75}" type="datetime1">
              <a:rPr lang="zh-CN" altLang="en-US"/>
              <a:pPr>
                <a:defRPr/>
              </a:pPr>
              <a:t>2022/8/26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E3F01F6-E7E5-48F5-B024-FC5B44E86E69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4134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A0C971D-0AF6-4250-86F6-4A556CB8510B}" type="datetime1">
              <a:rPr lang="zh-CN" altLang="en-US"/>
              <a:pPr>
                <a:defRPr/>
              </a:pPr>
              <a:t>2022/8/26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6C4FF0E-84D7-446F-A805-A32C2900EAFD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82771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867AFC-DF9C-4959-985A-7012ABE380F1}" type="datetime1">
              <a:rPr lang="zh-CN" altLang="en-US"/>
              <a:pPr>
                <a:defRPr/>
              </a:pPr>
              <a:t>2022/8/26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7F0F74F-493E-4C9C-B3F0-A3140312799E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48445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80A954E-6493-46FF-AB08-F7E1A73C462D}" type="datetime1">
              <a:rPr lang="zh-CN" altLang="en-US"/>
              <a:pPr>
                <a:defRPr/>
              </a:pPr>
              <a:t>2022/8/26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8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9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F98D1F5-6DC0-4C0A-8078-D1F75D795117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87300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413EC3C-17F2-4959-894C-034499E7C77B}" type="datetime1">
              <a:rPr lang="zh-CN" altLang="en-US"/>
              <a:pPr>
                <a:defRPr/>
              </a:pPr>
              <a:t>2022/8/26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4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E9EB187-0CBC-46FC-92C2-5728333972D0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51937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FCCAA5E-1522-4413-83A1-A57C8AD991BE}" type="datetime1">
              <a:rPr lang="zh-CN" altLang="en-US"/>
              <a:pPr>
                <a:defRPr/>
              </a:pPr>
              <a:t>2022/8/26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3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4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7A2BAA7-721A-48B5-83DB-BA33B6EF7E1B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76569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7A031B8-F0FA-4D25-A540-B85D45C5999F}" type="datetime1">
              <a:rPr lang="zh-CN" altLang="en-US"/>
              <a:pPr>
                <a:defRPr/>
              </a:pPr>
              <a:t>2022/8/26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6127CA9-E2BD-4D42-825B-C56160C3DB48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5752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>
              <a:sym typeface="Calibri" panose="020F0502020204030204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48614C5-6F57-48FE-9C8A-99D07579D650}" type="datetime1">
              <a:rPr lang="zh-CN" altLang="en-US"/>
              <a:pPr>
                <a:defRPr/>
              </a:pPr>
              <a:t>2022/8/26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1FC3765-1D31-4703-8A16-D42F0A12A772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7118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>
                <a:sym typeface="Calibri Light" panose="020F0302020204030204" pitchFamily="34" charset="0"/>
              </a:rPr>
              <a:t>单击此处编辑母版标题样式</a:t>
            </a:r>
          </a:p>
        </p:txBody>
      </p:sp>
      <p:sp>
        <p:nvSpPr>
          <p:cNvPr id="1027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>
                <a:sym typeface="Calibri" panose="020F0502020204030204" pitchFamily="34" charset="0"/>
              </a:rPr>
              <a:t>单击此处编辑母版文本样式</a:t>
            </a:r>
          </a:p>
          <a:p>
            <a:pPr lvl="1"/>
            <a:r>
              <a:rPr lang="zh-CN" altLang="zh-CN">
                <a:sym typeface="Calibri" panose="020F0502020204030204" pitchFamily="34" charset="0"/>
              </a:rPr>
              <a:t>第二级</a:t>
            </a:r>
          </a:p>
          <a:p>
            <a:pPr lvl="2"/>
            <a:r>
              <a:rPr lang="zh-CN" altLang="zh-CN">
                <a:sym typeface="Calibri" panose="020F0502020204030204" pitchFamily="34" charset="0"/>
              </a:rPr>
              <a:t>第三级</a:t>
            </a:r>
          </a:p>
          <a:p>
            <a:pPr lvl="3"/>
            <a:r>
              <a:rPr lang="zh-CN" altLang="zh-CN">
                <a:sym typeface="Calibri" panose="020F0502020204030204" pitchFamily="34" charset="0"/>
              </a:rPr>
              <a:t>第四级</a:t>
            </a:r>
          </a:p>
          <a:p>
            <a:pPr lvl="4"/>
            <a:r>
              <a:rPr lang="zh-CN" altLang="zh-CN">
                <a:sym typeface="Calibri" panose="020F0502020204030204" pitchFamily="34" charset="0"/>
              </a:rPr>
              <a:t>第五级</a:t>
            </a:r>
          </a:p>
        </p:txBody>
      </p:sp>
      <p:sp>
        <p:nvSpPr>
          <p:cNvPr id="1028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6A6FFBED-F225-41F7-BA08-7523D9CB9AD8}" type="datetime1">
              <a:rPr lang="zh-CN" altLang="en-US"/>
              <a:pPr>
                <a:defRPr/>
              </a:pPr>
              <a:t>2022/8/26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1029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1030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F1AEDA61-0A9D-4F93-98C4-C721424C83C6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</p:sldLayoutIdLst>
  <p:hf sldNum="0" hdr="0" ftr="0"/>
  <p:txStyles>
    <p:titleStyle>
      <a:lvl1pPr marL="914400" indent="-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  <a:sym typeface="Calibri Light" panose="020F0302020204030204" pitchFamily="34" charset="0"/>
        </a:defRPr>
      </a:lvl1pPr>
      <a:lvl2pPr marL="914400" indent="-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2pPr>
      <a:lvl3pPr marL="914400" indent="-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3pPr>
      <a:lvl4pPr marL="914400" indent="-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4pPr>
      <a:lvl5pPr marL="914400" indent="-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5pPr>
      <a:lvl6pPr marL="13716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6pPr>
      <a:lvl7pPr marL="18288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7pPr>
      <a:lvl8pPr marL="22860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8pPr>
      <a:lvl9pPr marL="27432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任意多边形 23"/>
          <p:cNvSpPr>
            <a:spLocks noChangeArrowheads="1"/>
          </p:cNvSpPr>
          <p:nvPr/>
        </p:nvSpPr>
        <p:spPr bwMode="auto">
          <a:xfrm rot="1800000" flipV="1">
            <a:off x="4090988" y="3508375"/>
            <a:ext cx="2027237" cy="4133850"/>
          </a:xfrm>
          <a:custGeom>
            <a:avLst/>
            <a:gdLst>
              <a:gd name="T0" fmla="*/ 0 w 2026880"/>
              <a:gd name="T1" fmla="*/ 4133720 h 4133980"/>
              <a:gd name="T2" fmla="*/ 2027594 w 2026880"/>
              <a:gd name="T3" fmla="*/ 2963574 h 4133980"/>
              <a:gd name="T4" fmla="*/ 2027594 w 2026880"/>
              <a:gd name="T5" fmla="*/ 1170146 h 4133980"/>
              <a:gd name="T6" fmla="*/ 0 w 2026880"/>
              <a:gd name="T7" fmla="*/ 0 h 4133980"/>
              <a:gd name="T8" fmla="*/ 0 60000 65536"/>
              <a:gd name="T9" fmla="*/ 0 60000 65536"/>
              <a:gd name="T10" fmla="*/ 0 60000 65536"/>
              <a:gd name="T11" fmla="*/ 0 60000 65536"/>
              <a:gd name="T12" fmla="*/ 0 w 2026880"/>
              <a:gd name="T13" fmla="*/ 0 h 4133980"/>
              <a:gd name="T14" fmla="*/ 2026880 w 2026880"/>
              <a:gd name="T15" fmla="*/ 4133980 h 413398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026880" h="4133980">
                <a:moveTo>
                  <a:pt x="0" y="4133980"/>
                </a:moveTo>
                <a:lnTo>
                  <a:pt x="2026880" y="2963760"/>
                </a:lnTo>
                <a:lnTo>
                  <a:pt x="2026880" y="1170220"/>
                </a:lnTo>
                <a:lnTo>
                  <a:pt x="0" y="0"/>
                </a:lnTo>
                <a:lnTo>
                  <a:pt x="0" y="4133980"/>
                </a:lnTo>
                <a:close/>
              </a:path>
            </a:pathLst>
          </a:custGeom>
          <a:solidFill>
            <a:srgbClr val="3F3E40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5363" name="任意多边形 27"/>
          <p:cNvSpPr>
            <a:spLocks noChangeArrowheads="1"/>
          </p:cNvSpPr>
          <p:nvPr/>
        </p:nvSpPr>
        <p:spPr bwMode="auto">
          <a:xfrm>
            <a:off x="3095625" y="0"/>
            <a:ext cx="9096375" cy="6858000"/>
          </a:xfrm>
          <a:custGeom>
            <a:avLst/>
            <a:gdLst>
              <a:gd name="T0" fmla="*/ 0 w 9095751"/>
              <a:gd name="T1" fmla="*/ 0 h 6858000"/>
              <a:gd name="T2" fmla="*/ 9096999 w 9095751"/>
              <a:gd name="T3" fmla="*/ 0 h 6858000"/>
              <a:gd name="T4" fmla="*/ 9096999 w 9095751"/>
              <a:gd name="T5" fmla="*/ 6858000 h 6858000"/>
              <a:gd name="T6" fmla="*/ 3960012 w 9095751"/>
              <a:gd name="T7" fmla="*/ 6858000 h 6858000"/>
              <a:gd name="T8" fmla="*/ 0 60000 65536"/>
              <a:gd name="T9" fmla="*/ 0 60000 65536"/>
              <a:gd name="T10" fmla="*/ 0 60000 65536"/>
              <a:gd name="T11" fmla="*/ 0 60000 65536"/>
              <a:gd name="T12" fmla="*/ 0 w 9095751"/>
              <a:gd name="T13" fmla="*/ 0 h 6858000"/>
              <a:gd name="T14" fmla="*/ 9095751 w 9095751"/>
              <a:gd name="T15" fmla="*/ 6858000 h 68580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9095751" h="6858000">
                <a:moveTo>
                  <a:pt x="0" y="0"/>
                </a:moveTo>
                <a:lnTo>
                  <a:pt x="9095751" y="0"/>
                </a:lnTo>
                <a:lnTo>
                  <a:pt x="9095751" y="6858000"/>
                </a:lnTo>
                <a:lnTo>
                  <a:pt x="3959468" y="685800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5364" name="任意多边形 21"/>
          <p:cNvSpPr>
            <a:spLocks noChangeArrowheads="1"/>
          </p:cNvSpPr>
          <p:nvPr/>
        </p:nvSpPr>
        <p:spPr bwMode="auto">
          <a:xfrm rot="-1800000">
            <a:off x="4560888" y="-935038"/>
            <a:ext cx="2027237" cy="6399213"/>
          </a:xfrm>
          <a:custGeom>
            <a:avLst/>
            <a:gdLst>
              <a:gd name="T0" fmla="*/ 0 w 2026880"/>
              <a:gd name="T1" fmla="*/ 0 h 6399694"/>
              <a:gd name="T2" fmla="*/ 2027594 w 2026880"/>
              <a:gd name="T3" fmla="*/ 1170044 h 6399694"/>
              <a:gd name="T4" fmla="*/ 2027594 w 2026880"/>
              <a:gd name="T5" fmla="*/ 5228688 h 6399694"/>
              <a:gd name="T6" fmla="*/ 0 w 2026880"/>
              <a:gd name="T7" fmla="*/ 6398732 h 6399694"/>
              <a:gd name="T8" fmla="*/ 0 60000 65536"/>
              <a:gd name="T9" fmla="*/ 0 60000 65536"/>
              <a:gd name="T10" fmla="*/ 0 60000 65536"/>
              <a:gd name="T11" fmla="*/ 0 60000 65536"/>
              <a:gd name="T12" fmla="*/ 0 w 2026880"/>
              <a:gd name="T13" fmla="*/ 0 h 6399694"/>
              <a:gd name="T14" fmla="*/ 2026880 w 2026880"/>
              <a:gd name="T15" fmla="*/ 6399694 h 639969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026880" h="6399694">
                <a:moveTo>
                  <a:pt x="0" y="0"/>
                </a:moveTo>
                <a:lnTo>
                  <a:pt x="2026880" y="1170220"/>
                </a:lnTo>
                <a:lnTo>
                  <a:pt x="2026880" y="5229474"/>
                </a:lnTo>
                <a:lnTo>
                  <a:pt x="0" y="6399694"/>
                </a:lnTo>
                <a:lnTo>
                  <a:pt x="0" y="0"/>
                </a:lnTo>
                <a:close/>
              </a:path>
            </a:pathLst>
          </a:custGeom>
          <a:solidFill>
            <a:srgbClr val="00A1D8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5365" name="文本框 24"/>
          <p:cNvSpPr>
            <a:spLocks noChangeArrowheads="1"/>
          </p:cNvSpPr>
          <p:nvPr/>
        </p:nvSpPr>
        <p:spPr bwMode="auto">
          <a:xfrm>
            <a:off x="-122549" y="3013501"/>
            <a:ext cx="5791986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TW" sz="4800" b="1" dirty="0">
                <a:solidFill>
                  <a:srgbClr val="202731"/>
                </a:solidFill>
                <a:latin typeface="方正姚体简体" panose="03000509000000000000" pitchFamily="65" charset="-122"/>
                <a:ea typeface="方正姚体简体" panose="03000509000000000000" pitchFamily="65" charset="-122"/>
                <a:sym typeface="方正姚体" panose="02010601030101010101" pitchFamily="2" charset="-122"/>
              </a:rPr>
              <a:t>Progress</a:t>
            </a:r>
            <a:r>
              <a:rPr lang="zh-TW" altLang="en-US" sz="4800" b="1" dirty="0">
                <a:solidFill>
                  <a:srgbClr val="202731"/>
                </a:solidFill>
                <a:latin typeface="方正姚体简体" panose="03000509000000000000" pitchFamily="65" charset="-122"/>
                <a:ea typeface="方正姚体简体" panose="03000509000000000000" pitchFamily="65" charset="-122"/>
                <a:sym typeface="方正姚体" panose="02010601030101010101" pitchFamily="2" charset="-122"/>
              </a:rPr>
              <a:t> </a:t>
            </a:r>
            <a:r>
              <a:rPr lang="en-US" altLang="zh-TW" sz="4800" b="1" dirty="0">
                <a:solidFill>
                  <a:srgbClr val="202731"/>
                </a:solidFill>
                <a:latin typeface="方正姚体简体" panose="03000509000000000000" pitchFamily="65" charset="-122"/>
                <a:ea typeface="方正姚体简体" panose="03000509000000000000" pitchFamily="65" charset="-122"/>
                <a:sym typeface="方正姚体" panose="02010601030101010101" pitchFamily="2" charset="-122"/>
              </a:rPr>
              <a:t>Report</a:t>
            </a:r>
            <a:endParaRPr lang="zh-CN" altLang="en-US" sz="4400" b="1" dirty="0">
              <a:solidFill>
                <a:srgbClr val="202731"/>
              </a:solidFill>
              <a:latin typeface="方正姚体简体" panose="03000509000000000000" pitchFamily="65" charset="-122"/>
              <a:ea typeface="方正姚体简体" panose="03000509000000000000" pitchFamily="65" charset="-122"/>
              <a:sym typeface="方正姚体" panose="02010601030101010101" pitchFamily="2" charset="-122"/>
            </a:endParaRPr>
          </a:p>
        </p:txBody>
      </p:sp>
      <p:sp>
        <p:nvSpPr>
          <p:cNvPr id="15366" name="文本框 25"/>
          <p:cNvSpPr>
            <a:spLocks noChangeArrowheads="1"/>
          </p:cNvSpPr>
          <p:nvPr/>
        </p:nvSpPr>
        <p:spPr bwMode="auto">
          <a:xfrm>
            <a:off x="8867775" y="4851400"/>
            <a:ext cx="2563522" cy="144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8800" b="1" dirty="0">
                <a:solidFill>
                  <a:schemeClr val="bg1"/>
                </a:solidFill>
                <a:latin typeface="Impact" panose="020B0806030902050204" pitchFamily="34" charset="0"/>
                <a:sym typeface="Impact" panose="020B0806030902050204" pitchFamily="34" charset="0"/>
              </a:rPr>
              <a:t>2022</a:t>
            </a:r>
            <a:endParaRPr lang="zh-CN" altLang="en-US" sz="8800" b="1" dirty="0">
              <a:solidFill>
                <a:schemeClr val="bg1"/>
              </a:solidFill>
              <a:latin typeface="Impact" panose="020B0806030902050204" pitchFamily="34" charset="0"/>
              <a:sym typeface="Impact" panose="020B0806030902050204" pitchFamily="34" charset="0"/>
            </a:endParaRPr>
          </a:p>
        </p:txBody>
      </p:sp>
      <p:sp>
        <p:nvSpPr>
          <p:cNvPr id="9" name="文本框 24">
            <a:extLst>
              <a:ext uri="{FF2B5EF4-FFF2-40B4-BE49-F238E27FC236}">
                <a16:creationId xmlns:a16="http://schemas.microsoft.com/office/drawing/2014/main" id="{ED2BC96F-F92E-4976-916F-5504103A5B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-26108" y="3658337"/>
            <a:ext cx="5791986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TW" sz="4800" b="1" dirty="0">
                <a:solidFill>
                  <a:srgbClr val="202731"/>
                </a:solidFill>
                <a:latin typeface="方正姚体简体" panose="03000509000000000000" pitchFamily="65" charset="-122"/>
                <a:ea typeface="方正姚体简体" panose="03000509000000000000" pitchFamily="65" charset="-122"/>
                <a:sym typeface="方正姚体" panose="02010601030101010101" pitchFamily="2" charset="-122"/>
              </a:rPr>
              <a:t>Group 4</a:t>
            </a:r>
            <a:endParaRPr lang="zh-CN" altLang="en-US" sz="4400" b="1" dirty="0">
              <a:solidFill>
                <a:srgbClr val="202731"/>
              </a:solidFill>
              <a:latin typeface="方正姚体简体" panose="03000509000000000000" pitchFamily="65" charset="-122"/>
              <a:ea typeface="方正姚体简体" panose="03000509000000000000" pitchFamily="65" charset="-122"/>
              <a:sym typeface="方正姚体" panose="02010601030101010101" pitchFamily="2" charset="-122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B8666086-78BA-48B2-8AE2-025B9071CB82}"/>
              </a:ext>
            </a:extLst>
          </p:cNvPr>
          <p:cNvSpPr txBox="1"/>
          <p:nvPr/>
        </p:nvSpPr>
        <p:spPr>
          <a:xfrm>
            <a:off x="37659" y="5027335"/>
            <a:ext cx="629710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/>
              <a:t>Group Members:</a:t>
            </a:r>
          </a:p>
          <a:p>
            <a:r>
              <a:rPr lang="en-US" altLang="zh-TW" dirty="0"/>
              <a:t>YUKI,TAKERU</a:t>
            </a:r>
          </a:p>
          <a:p>
            <a:r>
              <a:rPr lang="en-US" altLang="zh-TW" dirty="0"/>
              <a:t>PETE,BRUCE,ERIC,PONNIE,SHIN</a:t>
            </a:r>
            <a:endParaRPr lang="zh-TW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矩形 34"/>
          <p:cNvSpPr>
            <a:spLocks noChangeArrowheads="1"/>
          </p:cNvSpPr>
          <p:nvPr/>
        </p:nvSpPr>
        <p:spPr bwMode="auto">
          <a:xfrm flipH="1">
            <a:off x="0" y="0"/>
            <a:ext cx="12228513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6387" name="矩形 33"/>
          <p:cNvSpPr>
            <a:spLocks noChangeArrowheads="1"/>
          </p:cNvSpPr>
          <p:nvPr/>
        </p:nvSpPr>
        <p:spPr bwMode="auto">
          <a:xfrm>
            <a:off x="1041400" y="1295400"/>
            <a:ext cx="3616325" cy="4300538"/>
          </a:xfrm>
          <a:prstGeom prst="rect">
            <a:avLst/>
          </a:prstGeom>
          <a:solidFill>
            <a:srgbClr val="0C0C0C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grpSp>
        <p:nvGrpSpPr>
          <p:cNvPr id="16388" name="组合 1"/>
          <p:cNvGrpSpPr>
            <a:grpSpLocks/>
          </p:cNvGrpSpPr>
          <p:nvPr/>
        </p:nvGrpSpPr>
        <p:grpSpPr bwMode="auto">
          <a:xfrm flipH="1">
            <a:off x="6450013" y="-1112838"/>
            <a:ext cx="4833937" cy="9090026"/>
            <a:chOff x="0" y="0"/>
            <a:chExt cx="4833881" cy="9089156"/>
          </a:xfrm>
        </p:grpSpPr>
        <p:sp>
          <p:nvSpPr>
            <p:cNvPr id="16393" name="任意多边形 24"/>
            <p:cNvSpPr>
              <a:spLocks noChangeArrowheads="1"/>
            </p:cNvSpPr>
            <p:nvPr/>
          </p:nvSpPr>
          <p:spPr bwMode="auto">
            <a:xfrm rot="1800000" flipH="1">
              <a:off x="0" y="4439266"/>
              <a:ext cx="1170373" cy="4101661"/>
            </a:xfrm>
            <a:custGeom>
              <a:avLst/>
              <a:gdLst>
                <a:gd name="T0" fmla="*/ 1170373 w 1170373"/>
                <a:gd name="T1" fmla="*/ 675715 h 4101661"/>
                <a:gd name="T2" fmla="*/ 0 w 1170373"/>
                <a:gd name="T3" fmla="*/ 0 h 4101661"/>
                <a:gd name="T4" fmla="*/ 0 w 1170373"/>
                <a:gd name="T5" fmla="*/ 3425946 h 4101661"/>
                <a:gd name="T6" fmla="*/ 1170373 w 1170373"/>
                <a:gd name="T7" fmla="*/ 4101661 h 4101661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70373"/>
                <a:gd name="T13" fmla="*/ 0 h 4101661"/>
                <a:gd name="T14" fmla="*/ 1170373 w 1170373"/>
                <a:gd name="T15" fmla="*/ 4101661 h 4101661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70373" h="4101661">
                  <a:moveTo>
                    <a:pt x="1170373" y="675715"/>
                  </a:moveTo>
                  <a:lnTo>
                    <a:pt x="0" y="0"/>
                  </a:lnTo>
                  <a:lnTo>
                    <a:pt x="0" y="3425946"/>
                  </a:lnTo>
                  <a:lnTo>
                    <a:pt x="1170373" y="4101661"/>
                  </a:lnTo>
                  <a:lnTo>
                    <a:pt x="1170373" y="675715"/>
                  </a:lnTo>
                  <a:close/>
                </a:path>
              </a:pathLst>
            </a:custGeom>
            <a:solidFill>
              <a:srgbClr val="2027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6394" name="任意多边形 10"/>
            <p:cNvSpPr>
              <a:spLocks noChangeArrowheads="1"/>
            </p:cNvSpPr>
            <p:nvPr/>
          </p:nvSpPr>
          <p:spPr bwMode="auto">
            <a:xfrm rot="1800000" flipH="1">
              <a:off x="1407925" y="0"/>
              <a:ext cx="2026880" cy="9089156"/>
            </a:xfrm>
            <a:custGeom>
              <a:avLst/>
              <a:gdLst>
                <a:gd name="T0" fmla="*/ 0 w 2026880"/>
                <a:gd name="T1" fmla="*/ 0 h 9089156"/>
                <a:gd name="T2" fmla="*/ 2026880 w 2026880"/>
                <a:gd name="T3" fmla="*/ 1170220 h 9089156"/>
                <a:gd name="T4" fmla="*/ 2026880 w 2026880"/>
                <a:gd name="T5" fmla="*/ 9089156 h 9089156"/>
                <a:gd name="T6" fmla="*/ 0 w 2026880"/>
                <a:gd name="T7" fmla="*/ 7918936 h 9089156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026880"/>
                <a:gd name="T13" fmla="*/ 0 h 9089156"/>
                <a:gd name="T14" fmla="*/ 2026880 w 2026880"/>
                <a:gd name="T15" fmla="*/ 9089156 h 908915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026880" h="9089156">
                  <a:moveTo>
                    <a:pt x="0" y="0"/>
                  </a:moveTo>
                  <a:lnTo>
                    <a:pt x="2026880" y="1170220"/>
                  </a:lnTo>
                  <a:lnTo>
                    <a:pt x="2026880" y="9089156"/>
                  </a:lnTo>
                  <a:lnTo>
                    <a:pt x="0" y="79189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1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6395" name="任意多边形 26"/>
            <p:cNvSpPr>
              <a:spLocks noChangeArrowheads="1"/>
            </p:cNvSpPr>
            <p:nvPr/>
          </p:nvSpPr>
          <p:spPr bwMode="auto">
            <a:xfrm rot="1800000" flipH="1">
              <a:off x="2718803" y="3830808"/>
              <a:ext cx="1170373" cy="4753805"/>
            </a:xfrm>
            <a:custGeom>
              <a:avLst/>
              <a:gdLst>
                <a:gd name="T0" fmla="*/ 1170373 w 1170373"/>
                <a:gd name="T1" fmla="*/ 675715 h 4753805"/>
                <a:gd name="T2" fmla="*/ 0 w 1170373"/>
                <a:gd name="T3" fmla="*/ 0 h 4753805"/>
                <a:gd name="T4" fmla="*/ 0 w 1170373"/>
                <a:gd name="T5" fmla="*/ 4078090 h 4753805"/>
                <a:gd name="T6" fmla="*/ 1170373 w 1170373"/>
                <a:gd name="T7" fmla="*/ 4753805 h 4753805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70373"/>
                <a:gd name="T13" fmla="*/ 0 h 4753805"/>
                <a:gd name="T14" fmla="*/ 1170373 w 1170373"/>
                <a:gd name="T15" fmla="*/ 4753805 h 4753805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70373" h="4753805">
                  <a:moveTo>
                    <a:pt x="1170373" y="675715"/>
                  </a:moveTo>
                  <a:lnTo>
                    <a:pt x="0" y="0"/>
                  </a:lnTo>
                  <a:lnTo>
                    <a:pt x="0" y="4078090"/>
                  </a:lnTo>
                  <a:lnTo>
                    <a:pt x="1170373" y="4753805"/>
                  </a:lnTo>
                  <a:lnTo>
                    <a:pt x="1170373" y="675715"/>
                  </a:lnTo>
                  <a:close/>
                </a:path>
              </a:pathLst>
            </a:custGeom>
            <a:solidFill>
              <a:srgbClr val="D6DA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6396" name="任意多边形 28"/>
            <p:cNvSpPr>
              <a:spLocks noChangeArrowheads="1"/>
            </p:cNvSpPr>
            <p:nvPr/>
          </p:nvSpPr>
          <p:spPr bwMode="auto">
            <a:xfrm rot="1800000" flipH="1">
              <a:off x="3663508" y="3401020"/>
              <a:ext cx="1170373" cy="5214450"/>
            </a:xfrm>
            <a:custGeom>
              <a:avLst/>
              <a:gdLst>
                <a:gd name="T0" fmla="*/ 1170373 w 1170373"/>
                <a:gd name="T1" fmla="*/ 675715 h 5214450"/>
                <a:gd name="T2" fmla="*/ 0 w 1170373"/>
                <a:gd name="T3" fmla="*/ 0 h 5214450"/>
                <a:gd name="T4" fmla="*/ 0 w 1170373"/>
                <a:gd name="T5" fmla="*/ 4538735 h 5214450"/>
                <a:gd name="T6" fmla="*/ 1170373 w 1170373"/>
                <a:gd name="T7" fmla="*/ 5214450 h 521445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70373"/>
                <a:gd name="T13" fmla="*/ 0 h 5214450"/>
                <a:gd name="T14" fmla="*/ 1170373 w 1170373"/>
                <a:gd name="T15" fmla="*/ 5214450 h 521445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70373" h="5214450">
                  <a:moveTo>
                    <a:pt x="1170373" y="675715"/>
                  </a:moveTo>
                  <a:lnTo>
                    <a:pt x="0" y="0"/>
                  </a:lnTo>
                  <a:lnTo>
                    <a:pt x="0" y="4538735"/>
                  </a:lnTo>
                  <a:lnTo>
                    <a:pt x="1170373" y="5214450"/>
                  </a:lnTo>
                  <a:lnTo>
                    <a:pt x="1170373" y="675715"/>
                  </a:lnTo>
                  <a:close/>
                </a:path>
              </a:pathLst>
            </a:custGeom>
            <a:solidFill>
              <a:srgbClr val="3F3E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6397" name="文本框 14"/>
            <p:cNvSpPr>
              <a:spLocks noChangeArrowheads="1"/>
            </p:cNvSpPr>
            <p:nvPr/>
          </p:nvSpPr>
          <p:spPr bwMode="auto">
            <a:xfrm rot="-3550076">
              <a:off x="181032" y="3944412"/>
              <a:ext cx="4360489" cy="1200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7200" b="1">
                  <a:solidFill>
                    <a:schemeClr val="bg1"/>
                  </a:solidFill>
                  <a:latin typeface="方正姚体简体" panose="03000509000000000000" pitchFamily="65" charset="-122"/>
                  <a:ea typeface="方正姚体简体" panose="03000509000000000000" pitchFamily="65" charset="-122"/>
                  <a:sym typeface="方正姚体" panose="02010601030101010101" pitchFamily="2" charset="-122"/>
                </a:rPr>
                <a:t>CONCENTS</a:t>
              </a:r>
              <a:endParaRPr lang="zh-CN" altLang="en-US" sz="7200" b="1">
                <a:solidFill>
                  <a:schemeClr val="bg1"/>
                </a:solidFill>
                <a:latin typeface="方正姚体简体" panose="03000509000000000000" pitchFamily="65" charset="-122"/>
                <a:ea typeface="方正姚体简体" panose="03000509000000000000" pitchFamily="65" charset="-122"/>
                <a:sym typeface="方正姚体" panose="02010601030101010101" pitchFamily="2" charset="-122"/>
              </a:endParaRPr>
            </a:p>
          </p:txBody>
        </p:sp>
      </p:grpSp>
      <p:sp>
        <p:nvSpPr>
          <p:cNvPr id="16389" name="文本框 29"/>
          <p:cNvSpPr>
            <a:spLocks noChangeArrowheads="1"/>
          </p:cNvSpPr>
          <p:nvPr/>
        </p:nvSpPr>
        <p:spPr bwMode="auto">
          <a:xfrm>
            <a:off x="996799" y="1649556"/>
            <a:ext cx="4101518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4400" b="1" dirty="0">
                <a:solidFill>
                  <a:schemeClr val="bg1"/>
                </a:solidFill>
                <a:latin typeface="方正姚体简体" panose="03000509000000000000" pitchFamily="65" charset="-122"/>
                <a:ea typeface="方正姚体简体" panose="03000509000000000000" pitchFamily="65" charset="-122"/>
                <a:sym typeface="方正姚体" panose="02010601030101010101" pitchFamily="2" charset="-122"/>
              </a:rPr>
              <a:t>01.Hardware</a:t>
            </a:r>
            <a:endParaRPr lang="zh-CN" altLang="en-US" sz="4400" b="1" dirty="0">
              <a:solidFill>
                <a:schemeClr val="bg1"/>
              </a:solidFill>
              <a:latin typeface="方正姚体简体" panose="03000509000000000000" pitchFamily="65" charset="-122"/>
              <a:ea typeface="方正姚体简体" panose="03000509000000000000" pitchFamily="65" charset="-122"/>
              <a:sym typeface="方正姚体" panose="02010601030101010101" pitchFamily="2" charset="-122"/>
            </a:endParaRPr>
          </a:p>
        </p:txBody>
      </p:sp>
      <p:sp>
        <p:nvSpPr>
          <p:cNvPr id="16390" name="文本框 30"/>
          <p:cNvSpPr>
            <a:spLocks noChangeArrowheads="1"/>
          </p:cNvSpPr>
          <p:nvPr/>
        </p:nvSpPr>
        <p:spPr bwMode="auto">
          <a:xfrm>
            <a:off x="996799" y="3309041"/>
            <a:ext cx="3563206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endParaRPr lang="en-US" altLang="zh-CN" b="1" dirty="0">
              <a:solidFill>
                <a:schemeClr val="bg1"/>
              </a:solidFill>
              <a:latin typeface="方正姚体简体" panose="03000509000000000000" pitchFamily="65" charset="-122"/>
              <a:ea typeface="方正姚体简体" panose="03000509000000000000" pitchFamily="65" charset="-122"/>
              <a:sym typeface="方正姚体" panose="02010601030101010101" pitchFamily="2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4400" b="1" dirty="0">
                <a:solidFill>
                  <a:schemeClr val="bg1"/>
                </a:solidFill>
                <a:latin typeface="方正姚体简体" panose="03000509000000000000" pitchFamily="65" charset="-122"/>
                <a:ea typeface="方正姚体简体" panose="03000509000000000000" pitchFamily="65" charset="-122"/>
                <a:sym typeface="方正姚体" panose="02010601030101010101" pitchFamily="2" charset="-122"/>
              </a:rPr>
              <a:t>02.Software</a:t>
            </a:r>
            <a:endParaRPr lang="zh-CN" altLang="en-US" sz="4400" b="1" dirty="0">
              <a:solidFill>
                <a:schemeClr val="bg1"/>
              </a:solidFill>
              <a:latin typeface="方正姚体简体" panose="03000509000000000000" pitchFamily="65" charset="-122"/>
              <a:ea typeface="方正姚体简体" panose="03000509000000000000" pitchFamily="65" charset="-122"/>
              <a:sym typeface="方正姚体" panose="02010601030101010101" pitchFamily="2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矩形 22"/>
          <p:cNvSpPr>
            <a:spLocks noChangeArrowheads="1"/>
          </p:cNvSpPr>
          <p:nvPr/>
        </p:nvSpPr>
        <p:spPr bwMode="auto">
          <a:xfrm>
            <a:off x="0" y="969963"/>
            <a:ext cx="1328738" cy="4059237"/>
          </a:xfrm>
          <a:prstGeom prst="rect">
            <a:avLst/>
          </a:prstGeom>
          <a:solidFill>
            <a:srgbClr val="20273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7411" name="平行四边形 17"/>
          <p:cNvSpPr>
            <a:spLocks noChangeArrowheads="1"/>
          </p:cNvSpPr>
          <p:nvPr/>
        </p:nvSpPr>
        <p:spPr bwMode="auto">
          <a:xfrm flipH="1">
            <a:off x="1644650" y="4264025"/>
            <a:ext cx="4835525" cy="2593975"/>
          </a:xfrm>
          <a:prstGeom prst="parallelogram">
            <a:avLst>
              <a:gd name="adj" fmla="val 56356"/>
            </a:avLst>
          </a:prstGeom>
          <a:solidFill>
            <a:srgbClr val="00A1D8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7412" name="任意多边形 16"/>
          <p:cNvSpPr>
            <a:spLocks noChangeArrowheads="1"/>
          </p:cNvSpPr>
          <p:nvPr/>
        </p:nvSpPr>
        <p:spPr bwMode="auto">
          <a:xfrm>
            <a:off x="0" y="0"/>
            <a:ext cx="8834438" cy="6858000"/>
          </a:xfrm>
          <a:custGeom>
            <a:avLst/>
            <a:gdLst>
              <a:gd name="T0" fmla="*/ 2682001 w 8834718"/>
              <a:gd name="T1" fmla="*/ 0 h 6858000"/>
              <a:gd name="T2" fmla="*/ 8834158 w 8834718"/>
              <a:gd name="T3" fmla="*/ 0 h 6858000"/>
              <a:gd name="T4" fmla="*/ 4968892 w 8834718"/>
              <a:gd name="T5" fmla="*/ 6858000 h 6858000"/>
              <a:gd name="T6" fmla="*/ 0 w 8834718"/>
              <a:gd name="T7" fmla="*/ 6858000 h 6858000"/>
              <a:gd name="T8" fmla="*/ 0 w 8834718"/>
              <a:gd name="T9" fmla="*/ 4758575 h 6858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8834718"/>
              <a:gd name="T16" fmla="*/ 0 h 6858000"/>
              <a:gd name="T17" fmla="*/ 8834718 w 8834718"/>
              <a:gd name="T18" fmla="*/ 6858000 h 68580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8834718" h="6858000">
                <a:moveTo>
                  <a:pt x="2682171" y="0"/>
                </a:moveTo>
                <a:lnTo>
                  <a:pt x="8834718" y="0"/>
                </a:lnTo>
                <a:lnTo>
                  <a:pt x="4969206" y="6858000"/>
                </a:lnTo>
                <a:lnTo>
                  <a:pt x="0" y="6858000"/>
                </a:lnTo>
                <a:lnTo>
                  <a:pt x="0" y="4758575"/>
                </a:lnTo>
                <a:lnTo>
                  <a:pt x="2682171" y="0"/>
                </a:lnTo>
                <a:close/>
              </a:path>
            </a:pathLst>
          </a:cu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7413" name="平行四边形 18"/>
          <p:cNvSpPr>
            <a:spLocks noChangeArrowheads="1"/>
          </p:cNvSpPr>
          <p:nvPr/>
        </p:nvSpPr>
        <p:spPr bwMode="auto">
          <a:xfrm>
            <a:off x="644525" y="0"/>
            <a:ext cx="3462338" cy="2593975"/>
          </a:xfrm>
          <a:prstGeom prst="parallelogram">
            <a:avLst>
              <a:gd name="adj" fmla="val 56350"/>
            </a:avLst>
          </a:prstGeom>
          <a:solidFill>
            <a:srgbClr val="3F3E40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7414" name="平行四边形 19"/>
          <p:cNvSpPr>
            <a:spLocks noChangeArrowheads="1"/>
          </p:cNvSpPr>
          <p:nvPr/>
        </p:nvSpPr>
        <p:spPr bwMode="auto">
          <a:xfrm>
            <a:off x="0" y="354013"/>
            <a:ext cx="2379663" cy="2592387"/>
          </a:xfrm>
          <a:prstGeom prst="parallelogram">
            <a:avLst>
              <a:gd name="adj" fmla="val 56361"/>
            </a:avLst>
          </a:prstGeom>
          <a:solidFill>
            <a:srgbClr val="D6DADD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7415" name="任意多边形 21"/>
          <p:cNvSpPr>
            <a:spLocks noChangeArrowheads="1"/>
          </p:cNvSpPr>
          <p:nvPr/>
        </p:nvSpPr>
        <p:spPr bwMode="auto">
          <a:xfrm flipH="1">
            <a:off x="0" y="0"/>
            <a:ext cx="4424363" cy="2946400"/>
          </a:xfrm>
          <a:custGeom>
            <a:avLst/>
            <a:gdLst>
              <a:gd name="T0" fmla="*/ 4424645 w 4424081"/>
              <a:gd name="T1" fmla="*/ 0 h 2946082"/>
              <a:gd name="T2" fmla="*/ 1660771 w 4424081"/>
              <a:gd name="T3" fmla="*/ 0 h 2946082"/>
              <a:gd name="T4" fmla="*/ 0 w 4424081"/>
              <a:gd name="T5" fmla="*/ 2946718 h 2946082"/>
              <a:gd name="T6" fmla="*/ 3382519 w 4424081"/>
              <a:gd name="T7" fmla="*/ 2946718 h 2946082"/>
              <a:gd name="T8" fmla="*/ 4424645 w 4424081"/>
              <a:gd name="T9" fmla="*/ 1097664 h 294608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4424081"/>
              <a:gd name="T16" fmla="*/ 0 h 2946082"/>
              <a:gd name="T17" fmla="*/ 4424081 w 4424081"/>
              <a:gd name="T18" fmla="*/ 2946082 h 2946082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4424081" h="2946082">
                <a:moveTo>
                  <a:pt x="4424081" y="0"/>
                </a:moveTo>
                <a:lnTo>
                  <a:pt x="1660559" y="0"/>
                </a:lnTo>
                <a:lnTo>
                  <a:pt x="0" y="2946082"/>
                </a:lnTo>
                <a:lnTo>
                  <a:pt x="3382087" y="2946082"/>
                </a:lnTo>
                <a:lnTo>
                  <a:pt x="4424081" y="1097428"/>
                </a:lnTo>
                <a:lnTo>
                  <a:pt x="4424081" y="0"/>
                </a:lnTo>
                <a:close/>
              </a:path>
            </a:pathLst>
          </a:custGeom>
          <a:solidFill>
            <a:srgbClr val="00A1D8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7416" name="文本框 23"/>
          <p:cNvSpPr>
            <a:spLocks noChangeArrowheads="1"/>
          </p:cNvSpPr>
          <p:nvPr/>
        </p:nvSpPr>
        <p:spPr bwMode="auto">
          <a:xfrm>
            <a:off x="1250950" y="574675"/>
            <a:ext cx="1538288" cy="186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11500" b="1">
                <a:solidFill>
                  <a:schemeClr val="bg1"/>
                </a:solidFill>
                <a:latin typeface="Impact" panose="020B0806030902050204" pitchFamily="34" charset="0"/>
                <a:sym typeface="Impact" panose="020B0806030902050204" pitchFamily="34" charset="0"/>
              </a:rPr>
              <a:t>01</a:t>
            </a:r>
            <a:endParaRPr lang="zh-CN" altLang="en-US" sz="11500" b="1">
              <a:solidFill>
                <a:schemeClr val="bg1"/>
              </a:solidFill>
              <a:latin typeface="Impact" panose="020B0806030902050204" pitchFamily="34" charset="0"/>
              <a:sym typeface="Impact" panose="020B0806030902050204" pitchFamily="34" charset="0"/>
            </a:endParaRPr>
          </a:p>
        </p:txBody>
      </p:sp>
      <p:sp>
        <p:nvSpPr>
          <p:cNvPr id="17417" name="文本框 24"/>
          <p:cNvSpPr>
            <a:spLocks noChangeArrowheads="1"/>
          </p:cNvSpPr>
          <p:nvPr/>
        </p:nvSpPr>
        <p:spPr bwMode="auto">
          <a:xfrm>
            <a:off x="7137252" y="3792607"/>
            <a:ext cx="511031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4000" b="1" dirty="0">
                <a:solidFill>
                  <a:srgbClr val="3F3F3F"/>
                </a:solidFill>
                <a:latin typeface="方正姚体简体" panose="03000509000000000000" pitchFamily="65" charset="-122"/>
                <a:sym typeface="方正姚体" panose="02010601030101010101" pitchFamily="2" charset="-122"/>
              </a:rPr>
              <a:t>Hardware Progress</a:t>
            </a:r>
            <a:endParaRPr lang="en-US" altLang="zh-CN" sz="3600" b="1" dirty="0">
              <a:solidFill>
                <a:srgbClr val="3F3F3F"/>
              </a:solidFill>
              <a:latin typeface="方正姚体简体" panose="03000509000000000000" pitchFamily="65" charset="-122"/>
              <a:sym typeface="方正姚体" panose="02010601030101010101" pitchFamily="2" charset="-122"/>
            </a:endParaRPr>
          </a:p>
        </p:txBody>
      </p:sp>
      <p:sp>
        <p:nvSpPr>
          <p:cNvPr id="17418" name="文本框 25"/>
          <p:cNvSpPr>
            <a:spLocks noChangeArrowheads="1"/>
          </p:cNvSpPr>
          <p:nvPr/>
        </p:nvSpPr>
        <p:spPr bwMode="auto">
          <a:xfrm>
            <a:off x="7096125" y="4146550"/>
            <a:ext cx="1402948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3200" b="1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          </a:t>
            </a:r>
            <a:endParaRPr lang="zh-CN" altLang="en-US" sz="3200" b="1" dirty="0">
              <a:solidFill>
                <a:schemeClr val="bg1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文本框 24"/>
          <p:cNvSpPr>
            <a:spLocks noChangeArrowheads="1"/>
          </p:cNvSpPr>
          <p:nvPr/>
        </p:nvSpPr>
        <p:spPr bwMode="auto">
          <a:xfrm>
            <a:off x="1438494" y="451341"/>
            <a:ext cx="9009844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3200" b="1" dirty="0">
                <a:solidFill>
                  <a:srgbClr val="000000"/>
                </a:solidFill>
              </a:rPr>
              <a:t>  </a:t>
            </a:r>
            <a:r>
              <a:rPr lang="en-US" altLang="zh-CN" sz="4000" b="1" dirty="0">
                <a:solidFill>
                  <a:srgbClr val="000000"/>
                </a:solidFill>
              </a:rPr>
              <a:t>Strength the ball-catching mechanism</a:t>
            </a:r>
            <a:endParaRPr lang="en-US" altLang="zh-CN" sz="4800" b="1" dirty="0">
              <a:solidFill>
                <a:srgbClr val="3F3F3F"/>
              </a:solidFill>
              <a:latin typeface="方正姚体简体" panose="03000509000000000000" pitchFamily="65" charset="-122"/>
              <a:sym typeface="方正姚体" panose="02010601030101010101" pitchFamily="2" charset="-122"/>
            </a:endParaRPr>
          </a:p>
        </p:txBody>
      </p:sp>
      <p:grpSp>
        <p:nvGrpSpPr>
          <p:cNvPr id="19459" name="组合 3"/>
          <p:cNvGrpSpPr>
            <a:grpSpLocks/>
          </p:cNvGrpSpPr>
          <p:nvPr/>
        </p:nvGrpSpPr>
        <p:grpSpPr bwMode="auto">
          <a:xfrm>
            <a:off x="2878138" y="0"/>
            <a:ext cx="922337" cy="550863"/>
            <a:chOff x="0" y="0"/>
            <a:chExt cx="1165289" cy="968188"/>
          </a:xfrm>
        </p:grpSpPr>
        <p:sp>
          <p:nvSpPr>
            <p:cNvPr id="19473" name="平行四边形 18"/>
            <p:cNvSpPr>
              <a:spLocks noChangeArrowheads="1"/>
            </p:cNvSpPr>
            <p:nvPr/>
          </p:nvSpPr>
          <p:spPr bwMode="auto">
            <a:xfrm flipH="1" flipV="1">
              <a:off x="155649" y="0"/>
              <a:ext cx="1009640" cy="968188"/>
            </a:xfrm>
            <a:prstGeom prst="parallelogram">
              <a:avLst>
                <a:gd name="adj" fmla="val 56360"/>
              </a:avLst>
            </a:prstGeom>
            <a:solidFill>
              <a:srgbClr val="3F3E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9474" name="平行四边形 16"/>
            <p:cNvSpPr>
              <a:spLocks noChangeArrowheads="1"/>
            </p:cNvSpPr>
            <p:nvPr/>
          </p:nvSpPr>
          <p:spPr bwMode="auto">
            <a:xfrm flipH="1" flipV="1">
              <a:off x="0" y="1"/>
              <a:ext cx="827231" cy="793268"/>
            </a:xfrm>
            <a:prstGeom prst="parallelogram">
              <a:avLst>
                <a:gd name="adj" fmla="val 56360"/>
              </a:avLst>
            </a:prstGeom>
            <a:solidFill>
              <a:srgbClr val="00A1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9475" name="平行四边形 15"/>
            <p:cNvSpPr>
              <a:spLocks noChangeArrowheads="1"/>
            </p:cNvSpPr>
            <p:nvPr/>
          </p:nvSpPr>
          <p:spPr bwMode="auto">
            <a:xfrm flipH="1" flipV="1">
              <a:off x="216160" y="1"/>
              <a:ext cx="676827" cy="649039"/>
            </a:xfrm>
            <a:prstGeom prst="parallelogram">
              <a:avLst>
                <a:gd name="adj" fmla="val 56360"/>
              </a:avLst>
            </a:prstGeom>
            <a:solidFill>
              <a:srgbClr val="D6DA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grpSp>
        <p:nvGrpSpPr>
          <p:cNvPr id="19460" name="组合 22"/>
          <p:cNvGrpSpPr>
            <a:grpSpLocks/>
          </p:cNvGrpSpPr>
          <p:nvPr/>
        </p:nvGrpSpPr>
        <p:grpSpPr bwMode="auto">
          <a:xfrm>
            <a:off x="8623300" y="0"/>
            <a:ext cx="923925" cy="550863"/>
            <a:chOff x="0" y="0"/>
            <a:chExt cx="1165289" cy="968188"/>
          </a:xfrm>
        </p:grpSpPr>
        <p:sp>
          <p:nvSpPr>
            <p:cNvPr id="19470" name="平行四边形 23"/>
            <p:cNvSpPr>
              <a:spLocks noChangeArrowheads="1"/>
            </p:cNvSpPr>
            <p:nvPr/>
          </p:nvSpPr>
          <p:spPr bwMode="auto">
            <a:xfrm flipH="1" flipV="1">
              <a:off x="155649" y="0"/>
              <a:ext cx="1009640" cy="968188"/>
            </a:xfrm>
            <a:prstGeom prst="parallelogram">
              <a:avLst>
                <a:gd name="adj" fmla="val 56360"/>
              </a:avLst>
            </a:prstGeom>
            <a:solidFill>
              <a:srgbClr val="3F3E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9471" name="平行四边形 26"/>
            <p:cNvSpPr>
              <a:spLocks noChangeArrowheads="1"/>
            </p:cNvSpPr>
            <p:nvPr/>
          </p:nvSpPr>
          <p:spPr bwMode="auto">
            <a:xfrm flipH="1" flipV="1">
              <a:off x="0" y="1"/>
              <a:ext cx="827231" cy="793268"/>
            </a:xfrm>
            <a:prstGeom prst="parallelogram">
              <a:avLst>
                <a:gd name="adj" fmla="val 56360"/>
              </a:avLst>
            </a:prstGeom>
            <a:solidFill>
              <a:srgbClr val="00A1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9472" name="平行四边形 32"/>
            <p:cNvSpPr>
              <a:spLocks noChangeArrowheads="1"/>
            </p:cNvSpPr>
            <p:nvPr/>
          </p:nvSpPr>
          <p:spPr bwMode="auto">
            <a:xfrm flipH="1" flipV="1">
              <a:off x="216160" y="1"/>
              <a:ext cx="676827" cy="649039"/>
            </a:xfrm>
            <a:prstGeom prst="parallelogram">
              <a:avLst>
                <a:gd name="adj" fmla="val 56360"/>
              </a:avLst>
            </a:prstGeom>
            <a:solidFill>
              <a:srgbClr val="D6DA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pic>
        <p:nvPicPr>
          <p:cNvPr id="5" name="圖片 4">
            <a:extLst>
              <a:ext uri="{FF2B5EF4-FFF2-40B4-BE49-F238E27FC236}">
                <a16:creationId xmlns:a16="http://schemas.microsoft.com/office/drawing/2014/main" id="{BE5E43EB-49D6-4BAE-A4BD-5C69028BD7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7896" y="1162403"/>
            <a:ext cx="3799103" cy="5067757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B3B41867-EAE0-413B-A786-E0BE57F2CB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3347" y="1162404"/>
            <a:ext cx="3799103" cy="506775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文本框 24"/>
          <p:cNvSpPr>
            <a:spLocks noChangeArrowheads="1"/>
          </p:cNvSpPr>
          <p:nvPr/>
        </p:nvSpPr>
        <p:spPr bwMode="auto">
          <a:xfrm>
            <a:off x="1341120" y="526697"/>
            <a:ext cx="10323607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4800" b="1" dirty="0">
                <a:solidFill>
                  <a:srgbClr val="3F3F3F"/>
                </a:solidFill>
                <a:latin typeface="方正姚体简体" panose="03000509000000000000" pitchFamily="65" charset="-122"/>
                <a:sym typeface="方正姚体" panose="02010601030101010101" pitchFamily="2" charset="-122"/>
              </a:rPr>
              <a:t>Adjust the position of the sensor</a:t>
            </a:r>
          </a:p>
        </p:txBody>
      </p:sp>
      <p:grpSp>
        <p:nvGrpSpPr>
          <p:cNvPr id="19459" name="组合 3"/>
          <p:cNvGrpSpPr>
            <a:grpSpLocks/>
          </p:cNvGrpSpPr>
          <p:nvPr/>
        </p:nvGrpSpPr>
        <p:grpSpPr bwMode="auto">
          <a:xfrm>
            <a:off x="2878138" y="0"/>
            <a:ext cx="922337" cy="550863"/>
            <a:chOff x="0" y="0"/>
            <a:chExt cx="1165289" cy="968188"/>
          </a:xfrm>
        </p:grpSpPr>
        <p:sp>
          <p:nvSpPr>
            <p:cNvPr id="19473" name="平行四边形 18"/>
            <p:cNvSpPr>
              <a:spLocks noChangeArrowheads="1"/>
            </p:cNvSpPr>
            <p:nvPr/>
          </p:nvSpPr>
          <p:spPr bwMode="auto">
            <a:xfrm flipH="1" flipV="1">
              <a:off x="155649" y="0"/>
              <a:ext cx="1009640" cy="968188"/>
            </a:xfrm>
            <a:prstGeom prst="parallelogram">
              <a:avLst>
                <a:gd name="adj" fmla="val 56360"/>
              </a:avLst>
            </a:prstGeom>
            <a:solidFill>
              <a:srgbClr val="3F3E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9474" name="平行四边形 16"/>
            <p:cNvSpPr>
              <a:spLocks noChangeArrowheads="1"/>
            </p:cNvSpPr>
            <p:nvPr/>
          </p:nvSpPr>
          <p:spPr bwMode="auto">
            <a:xfrm flipH="1" flipV="1">
              <a:off x="0" y="1"/>
              <a:ext cx="827231" cy="793268"/>
            </a:xfrm>
            <a:prstGeom prst="parallelogram">
              <a:avLst>
                <a:gd name="adj" fmla="val 56360"/>
              </a:avLst>
            </a:prstGeom>
            <a:solidFill>
              <a:srgbClr val="00A1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9475" name="平行四边形 15"/>
            <p:cNvSpPr>
              <a:spLocks noChangeArrowheads="1"/>
            </p:cNvSpPr>
            <p:nvPr/>
          </p:nvSpPr>
          <p:spPr bwMode="auto">
            <a:xfrm flipH="1" flipV="1">
              <a:off x="216160" y="1"/>
              <a:ext cx="676827" cy="649039"/>
            </a:xfrm>
            <a:prstGeom prst="parallelogram">
              <a:avLst>
                <a:gd name="adj" fmla="val 56360"/>
              </a:avLst>
            </a:prstGeom>
            <a:solidFill>
              <a:srgbClr val="D6DA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grpSp>
        <p:nvGrpSpPr>
          <p:cNvPr id="19460" name="组合 22"/>
          <p:cNvGrpSpPr>
            <a:grpSpLocks/>
          </p:cNvGrpSpPr>
          <p:nvPr/>
        </p:nvGrpSpPr>
        <p:grpSpPr bwMode="auto">
          <a:xfrm>
            <a:off x="8623300" y="0"/>
            <a:ext cx="923925" cy="550863"/>
            <a:chOff x="0" y="0"/>
            <a:chExt cx="1165289" cy="968188"/>
          </a:xfrm>
        </p:grpSpPr>
        <p:sp>
          <p:nvSpPr>
            <p:cNvPr id="19470" name="平行四边形 23"/>
            <p:cNvSpPr>
              <a:spLocks noChangeArrowheads="1"/>
            </p:cNvSpPr>
            <p:nvPr/>
          </p:nvSpPr>
          <p:spPr bwMode="auto">
            <a:xfrm flipH="1" flipV="1">
              <a:off x="155649" y="0"/>
              <a:ext cx="1009640" cy="968188"/>
            </a:xfrm>
            <a:prstGeom prst="parallelogram">
              <a:avLst>
                <a:gd name="adj" fmla="val 56360"/>
              </a:avLst>
            </a:prstGeom>
            <a:solidFill>
              <a:srgbClr val="3F3E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9471" name="平行四边形 26"/>
            <p:cNvSpPr>
              <a:spLocks noChangeArrowheads="1"/>
            </p:cNvSpPr>
            <p:nvPr/>
          </p:nvSpPr>
          <p:spPr bwMode="auto">
            <a:xfrm flipH="1" flipV="1">
              <a:off x="0" y="1"/>
              <a:ext cx="827231" cy="793268"/>
            </a:xfrm>
            <a:prstGeom prst="parallelogram">
              <a:avLst>
                <a:gd name="adj" fmla="val 56360"/>
              </a:avLst>
            </a:prstGeom>
            <a:solidFill>
              <a:srgbClr val="00A1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9472" name="平行四边形 32"/>
            <p:cNvSpPr>
              <a:spLocks noChangeArrowheads="1"/>
            </p:cNvSpPr>
            <p:nvPr/>
          </p:nvSpPr>
          <p:spPr bwMode="auto">
            <a:xfrm flipH="1" flipV="1">
              <a:off x="216160" y="1"/>
              <a:ext cx="676827" cy="649039"/>
            </a:xfrm>
            <a:prstGeom prst="parallelogram">
              <a:avLst>
                <a:gd name="adj" fmla="val 56360"/>
              </a:avLst>
            </a:prstGeom>
            <a:solidFill>
              <a:srgbClr val="D6DA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pic>
        <p:nvPicPr>
          <p:cNvPr id="3" name="圖片 2">
            <a:extLst>
              <a:ext uri="{FF2B5EF4-FFF2-40B4-BE49-F238E27FC236}">
                <a16:creationId xmlns:a16="http://schemas.microsoft.com/office/drawing/2014/main" id="{98311EB4-1FEA-440C-8232-BA2E6715B2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8964" y="1331340"/>
            <a:ext cx="4047918" cy="5399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0598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矩形 22"/>
          <p:cNvSpPr>
            <a:spLocks noChangeArrowheads="1"/>
          </p:cNvSpPr>
          <p:nvPr/>
        </p:nvSpPr>
        <p:spPr bwMode="auto">
          <a:xfrm>
            <a:off x="0" y="969963"/>
            <a:ext cx="1328738" cy="4059237"/>
          </a:xfrm>
          <a:prstGeom prst="rect">
            <a:avLst/>
          </a:prstGeom>
          <a:solidFill>
            <a:srgbClr val="20273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7411" name="平行四边形 17"/>
          <p:cNvSpPr>
            <a:spLocks noChangeArrowheads="1"/>
          </p:cNvSpPr>
          <p:nvPr/>
        </p:nvSpPr>
        <p:spPr bwMode="auto">
          <a:xfrm flipH="1">
            <a:off x="1644650" y="4264025"/>
            <a:ext cx="4835525" cy="2593975"/>
          </a:xfrm>
          <a:prstGeom prst="parallelogram">
            <a:avLst>
              <a:gd name="adj" fmla="val 56356"/>
            </a:avLst>
          </a:prstGeom>
          <a:solidFill>
            <a:srgbClr val="00A1D8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7412" name="任意多边形 16"/>
          <p:cNvSpPr>
            <a:spLocks noChangeArrowheads="1"/>
          </p:cNvSpPr>
          <p:nvPr/>
        </p:nvSpPr>
        <p:spPr bwMode="auto">
          <a:xfrm>
            <a:off x="0" y="0"/>
            <a:ext cx="8834438" cy="6858000"/>
          </a:xfrm>
          <a:custGeom>
            <a:avLst/>
            <a:gdLst>
              <a:gd name="T0" fmla="*/ 2682001 w 8834718"/>
              <a:gd name="T1" fmla="*/ 0 h 6858000"/>
              <a:gd name="T2" fmla="*/ 8834158 w 8834718"/>
              <a:gd name="T3" fmla="*/ 0 h 6858000"/>
              <a:gd name="T4" fmla="*/ 4968892 w 8834718"/>
              <a:gd name="T5" fmla="*/ 6858000 h 6858000"/>
              <a:gd name="T6" fmla="*/ 0 w 8834718"/>
              <a:gd name="T7" fmla="*/ 6858000 h 6858000"/>
              <a:gd name="T8" fmla="*/ 0 w 8834718"/>
              <a:gd name="T9" fmla="*/ 4758575 h 6858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8834718"/>
              <a:gd name="T16" fmla="*/ 0 h 6858000"/>
              <a:gd name="T17" fmla="*/ 8834718 w 8834718"/>
              <a:gd name="T18" fmla="*/ 6858000 h 68580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8834718" h="6858000">
                <a:moveTo>
                  <a:pt x="2682171" y="0"/>
                </a:moveTo>
                <a:lnTo>
                  <a:pt x="8834718" y="0"/>
                </a:lnTo>
                <a:lnTo>
                  <a:pt x="4969206" y="6858000"/>
                </a:lnTo>
                <a:lnTo>
                  <a:pt x="0" y="6858000"/>
                </a:lnTo>
                <a:lnTo>
                  <a:pt x="0" y="4758575"/>
                </a:lnTo>
                <a:lnTo>
                  <a:pt x="2682171" y="0"/>
                </a:lnTo>
                <a:close/>
              </a:path>
            </a:pathLst>
          </a:cu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7413" name="平行四边形 18"/>
          <p:cNvSpPr>
            <a:spLocks noChangeArrowheads="1"/>
          </p:cNvSpPr>
          <p:nvPr/>
        </p:nvSpPr>
        <p:spPr bwMode="auto">
          <a:xfrm>
            <a:off x="644525" y="0"/>
            <a:ext cx="3462338" cy="2593975"/>
          </a:xfrm>
          <a:prstGeom prst="parallelogram">
            <a:avLst>
              <a:gd name="adj" fmla="val 56350"/>
            </a:avLst>
          </a:prstGeom>
          <a:solidFill>
            <a:srgbClr val="3F3E40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7414" name="平行四边形 19"/>
          <p:cNvSpPr>
            <a:spLocks noChangeArrowheads="1"/>
          </p:cNvSpPr>
          <p:nvPr/>
        </p:nvSpPr>
        <p:spPr bwMode="auto">
          <a:xfrm>
            <a:off x="0" y="354013"/>
            <a:ext cx="2379663" cy="2592387"/>
          </a:xfrm>
          <a:prstGeom prst="parallelogram">
            <a:avLst>
              <a:gd name="adj" fmla="val 56361"/>
            </a:avLst>
          </a:prstGeom>
          <a:solidFill>
            <a:srgbClr val="D6DADD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7415" name="任意多边形 21"/>
          <p:cNvSpPr>
            <a:spLocks noChangeArrowheads="1"/>
          </p:cNvSpPr>
          <p:nvPr/>
        </p:nvSpPr>
        <p:spPr bwMode="auto">
          <a:xfrm flipH="1">
            <a:off x="0" y="0"/>
            <a:ext cx="4424363" cy="2946400"/>
          </a:xfrm>
          <a:custGeom>
            <a:avLst/>
            <a:gdLst>
              <a:gd name="T0" fmla="*/ 4424645 w 4424081"/>
              <a:gd name="T1" fmla="*/ 0 h 2946082"/>
              <a:gd name="T2" fmla="*/ 1660771 w 4424081"/>
              <a:gd name="T3" fmla="*/ 0 h 2946082"/>
              <a:gd name="T4" fmla="*/ 0 w 4424081"/>
              <a:gd name="T5" fmla="*/ 2946718 h 2946082"/>
              <a:gd name="T6" fmla="*/ 3382519 w 4424081"/>
              <a:gd name="T7" fmla="*/ 2946718 h 2946082"/>
              <a:gd name="T8" fmla="*/ 4424645 w 4424081"/>
              <a:gd name="T9" fmla="*/ 1097664 h 294608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4424081"/>
              <a:gd name="T16" fmla="*/ 0 h 2946082"/>
              <a:gd name="T17" fmla="*/ 4424081 w 4424081"/>
              <a:gd name="T18" fmla="*/ 2946082 h 2946082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4424081" h="2946082">
                <a:moveTo>
                  <a:pt x="4424081" y="0"/>
                </a:moveTo>
                <a:lnTo>
                  <a:pt x="1660559" y="0"/>
                </a:lnTo>
                <a:lnTo>
                  <a:pt x="0" y="2946082"/>
                </a:lnTo>
                <a:lnTo>
                  <a:pt x="3382087" y="2946082"/>
                </a:lnTo>
                <a:lnTo>
                  <a:pt x="4424081" y="1097428"/>
                </a:lnTo>
                <a:lnTo>
                  <a:pt x="4424081" y="0"/>
                </a:lnTo>
                <a:close/>
              </a:path>
            </a:pathLst>
          </a:custGeom>
          <a:solidFill>
            <a:srgbClr val="00A1D8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7416" name="文本框 23"/>
          <p:cNvSpPr>
            <a:spLocks noChangeArrowheads="1"/>
          </p:cNvSpPr>
          <p:nvPr/>
        </p:nvSpPr>
        <p:spPr bwMode="auto">
          <a:xfrm>
            <a:off x="1250950" y="574675"/>
            <a:ext cx="1717137" cy="1862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11500" b="1" dirty="0">
                <a:solidFill>
                  <a:schemeClr val="bg1"/>
                </a:solidFill>
                <a:latin typeface="Impact" panose="020B0806030902050204" pitchFamily="34" charset="0"/>
                <a:sym typeface="Impact" panose="020B0806030902050204" pitchFamily="34" charset="0"/>
              </a:rPr>
              <a:t>02</a:t>
            </a:r>
            <a:endParaRPr lang="zh-CN" altLang="en-US" sz="11500" b="1" dirty="0">
              <a:solidFill>
                <a:schemeClr val="bg1"/>
              </a:solidFill>
              <a:latin typeface="Impact" panose="020B0806030902050204" pitchFamily="34" charset="0"/>
              <a:sym typeface="Impact" panose="020B0806030902050204" pitchFamily="34" charset="0"/>
            </a:endParaRPr>
          </a:p>
        </p:txBody>
      </p:sp>
      <p:sp>
        <p:nvSpPr>
          <p:cNvPr id="17417" name="文本框 24"/>
          <p:cNvSpPr>
            <a:spLocks noChangeArrowheads="1"/>
          </p:cNvSpPr>
          <p:nvPr/>
        </p:nvSpPr>
        <p:spPr bwMode="auto">
          <a:xfrm>
            <a:off x="7014845" y="3694638"/>
            <a:ext cx="5687879" cy="11387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3200" b="1" dirty="0">
                <a:solidFill>
                  <a:srgbClr val="000000"/>
                </a:solidFill>
              </a:rPr>
              <a:t>  </a:t>
            </a:r>
            <a:r>
              <a:rPr lang="en-US" altLang="zh-CN" sz="4400" b="1" dirty="0">
                <a:solidFill>
                  <a:srgbClr val="3F3F3F"/>
                </a:solidFill>
                <a:sym typeface="方正姚体" panose="02010601030101010101" pitchFamily="2" charset="-122"/>
              </a:rPr>
              <a:t>S</a:t>
            </a:r>
            <a:r>
              <a:rPr lang="en-US" altLang="zh-CN" sz="4000" b="1" dirty="0">
                <a:solidFill>
                  <a:srgbClr val="3F3F3F"/>
                </a:solidFill>
                <a:latin typeface="方正姚体简体" panose="03000509000000000000" pitchFamily="65" charset="-122"/>
                <a:sym typeface="方正姚体" panose="02010601030101010101" pitchFamily="2" charset="-122"/>
              </a:rPr>
              <a:t>oftware	Progress</a:t>
            </a:r>
            <a:endParaRPr lang="en-US" altLang="zh-CN" b="1" dirty="0">
              <a:solidFill>
                <a:srgbClr val="3F3F3F"/>
              </a:solidFill>
              <a:latin typeface="方正姚体简体" panose="03000509000000000000" pitchFamily="65" charset="-122"/>
              <a:sym typeface="方正姚体" panose="02010601030101010101" pitchFamily="2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en-US" altLang="zh-CN" sz="2400" b="1" dirty="0">
              <a:solidFill>
                <a:srgbClr val="3F3F3F"/>
              </a:solidFill>
              <a:latin typeface="方正姚体简体" panose="03000509000000000000" pitchFamily="65" charset="-122"/>
              <a:sym typeface="方正姚体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947772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文本框 24"/>
          <p:cNvSpPr>
            <a:spLocks noChangeArrowheads="1"/>
          </p:cNvSpPr>
          <p:nvPr/>
        </p:nvSpPr>
        <p:spPr bwMode="auto">
          <a:xfrm>
            <a:off x="1734532" y="522886"/>
            <a:ext cx="8964471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4800" b="1" dirty="0">
                <a:solidFill>
                  <a:srgbClr val="3F3F3F"/>
                </a:solidFill>
                <a:latin typeface="方正姚体简体" panose="03000509000000000000" pitchFamily="65" charset="-122"/>
                <a:sym typeface="方正姚体" panose="02010601030101010101" pitchFamily="2" charset="-122"/>
              </a:rPr>
              <a:t>Some variables adjustment</a:t>
            </a:r>
          </a:p>
        </p:txBody>
      </p:sp>
      <p:grpSp>
        <p:nvGrpSpPr>
          <p:cNvPr id="19459" name="组合 3"/>
          <p:cNvGrpSpPr>
            <a:grpSpLocks/>
          </p:cNvGrpSpPr>
          <p:nvPr/>
        </p:nvGrpSpPr>
        <p:grpSpPr bwMode="auto">
          <a:xfrm>
            <a:off x="2878138" y="0"/>
            <a:ext cx="922337" cy="550863"/>
            <a:chOff x="0" y="0"/>
            <a:chExt cx="1165289" cy="968188"/>
          </a:xfrm>
        </p:grpSpPr>
        <p:sp>
          <p:nvSpPr>
            <p:cNvPr id="19473" name="平行四边形 18"/>
            <p:cNvSpPr>
              <a:spLocks noChangeArrowheads="1"/>
            </p:cNvSpPr>
            <p:nvPr/>
          </p:nvSpPr>
          <p:spPr bwMode="auto">
            <a:xfrm flipH="1" flipV="1">
              <a:off x="155649" y="0"/>
              <a:ext cx="1009640" cy="968188"/>
            </a:xfrm>
            <a:prstGeom prst="parallelogram">
              <a:avLst>
                <a:gd name="adj" fmla="val 56360"/>
              </a:avLst>
            </a:prstGeom>
            <a:solidFill>
              <a:srgbClr val="3F3E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9474" name="平行四边形 16"/>
            <p:cNvSpPr>
              <a:spLocks noChangeArrowheads="1"/>
            </p:cNvSpPr>
            <p:nvPr/>
          </p:nvSpPr>
          <p:spPr bwMode="auto">
            <a:xfrm flipH="1" flipV="1">
              <a:off x="0" y="1"/>
              <a:ext cx="827231" cy="793268"/>
            </a:xfrm>
            <a:prstGeom prst="parallelogram">
              <a:avLst>
                <a:gd name="adj" fmla="val 56360"/>
              </a:avLst>
            </a:prstGeom>
            <a:solidFill>
              <a:srgbClr val="00A1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9475" name="平行四边形 15"/>
            <p:cNvSpPr>
              <a:spLocks noChangeArrowheads="1"/>
            </p:cNvSpPr>
            <p:nvPr/>
          </p:nvSpPr>
          <p:spPr bwMode="auto">
            <a:xfrm flipH="1" flipV="1">
              <a:off x="216160" y="1"/>
              <a:ext cx="676827" cy="649039"/>
            </a:xfrm>
            <a:prstGeom prst="parallelogram">
              <a:avLst>
                <a:gd name="adj" fmla="val 56360"/>
              </a:avLst>
            </a:prstGeom>
            <a:solidFill>
              <a:srgbClr val="D6DA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grpSp>
        <p:nvGrpSpPr>
          <p:cNvPr id="19460" name="组合 22"/>
          <p:cNvGrpSpPr>
            <a:grpSpLocks/>
          </p:cNvGrpSpPr>
          <p:nvPr/>
        </p:nvGrpSpPr>
        <p:grpSpPr bwMode="auto">
          <a:xfrm>
            <a:off x="8623300" y="0"/>
            <a:ext cx="923925" cy="550863"/>
            <a:chOff x="0" y="0"/>
            <a:chExt cx="1165289" cy="968188"/>
          </a:xfrm>
        </p:grpSpPr>
        <p:sp>
          <p:nvSpPr>
            <p:cNvPr id="19470" name="平行四边形 23"/>
            <p:cNvSpPr>
              <a:spLocks noChangeArrowheads="1"/>
            </p:cNvSpPr>
            <p:nvPr/>
          </p:nvSpPr>
          <p:spPr bwMode="auto">
            <a:xfrm flipH="1" flipV="1">
              <a:off x="155649" y="0"/>
              <a:ext cx="1009640" cy="968188"/>
            </a:xfrm>
            <a:prstGeom prst="parallelogram">
              <a:avLst>
                <a:gd name="adj" fmla="val 56360"/>
              </a:avLst>
            </a:prstGeom>
            <a:solidFill>
              <a:srgbClr val="3F3E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9471" name="平行四边形 26"/>
            <p:cNvSpPr>
              <a:spLocks noChangeArrowheads="1"/>
            </p:cNvSpPr>
            <p:nvPr/>
          </p:nvSpPr>
          <p:spPr bwMode="auto">
            <a:xfrm flipH="1" flipV="1">
              <a:off x="0" y="1"/>
              <a:ext cx="827231" cy="793268"/>
            </a:xfrm>
            <a:prstGeom prst="parallelogram">
              <a:avLst>
                <a:gd name="adj" fmla="val 56360"/>
              </a:avLst>
            </a:prstGeom>
            <a:solidFill>
              <a:srgbClr val="00A1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9472" name="平行四边形 32"/>
            <p:cNvSpPr>
              <a:spLocks noChangeArrowheads="1"/>
            </p:cNvSpPr>
            <p:nvPr/>
          </p:nvSpPr>
          <p:spPr bwMode="auto">
            <a:xfrm flipH="1" flipV="1">
              <a:off x="216160" y="1"/>
              <a:ext cx="676827" cy="649039"/>
            </a:xfrm>
            <a:prstGeom prst="parallelogram">
              <a:avLst>
                <a:gd name="adj" fmla="val 56360"/>
              </a:avLst>
            </a:prstGeom>
            <a:solidFill>
              <a:srgbClr val="D6DA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pic>
        <p:nvPicPr>
          <p:cNvPr id="2" name="683189382.596279">
            <a:hlinkClick r:id="" action="ppaction://media"/>
            <a:extLst>
              <a:ext uri="{FF2B5EF4-FFF2-40B4-BE49-F238E27FC236}">
                <a16:creationId xmlns:a16="http://schemas.microsoft.com/office/drawing/2014/main" id="{070DC85B-FE6F-4868-A218-F9134CE59A1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76182" y="1287843"/>
            <a:ext cx="3039635" cy="5403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5777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89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E0741F3-EFDB-499F-B742-C43E0A395F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E62E7DE-CCC0-4B8C-99E8-393FE1206FA9}" type="datetime1">
              <a:rPr lang="zh-CN" altLang="en-US" smtClean="0"/>
              <a:pPr>
                <a:defRPr/>
              </a:pPr>
              <a:t>2022/8/26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4" name="文本框 24">
            <a:extLst>
              <a:ext uri="{FF2B5EF4-FFF2-40B4-BE49-F238E27FC236}">
                <a16:creationId xmlns:a16="http://schemas.microsoft.com/office/drawing/2014/main" id="{3022F227-6AA0-4AFC-9729-A97196F8AA0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612408"/>
            <a:ext cx="1051560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4800" b="1" dirty="0">
                <a:solidFill>
                  <a:srgbClr val="3F3F3F"/>
                </a:solidFill>
                <a:latin typeface="方正姚体简体" panose="03000509000000000000" pitchFamily="65" charset="-122"/>
                <a:sym typeface="方正姚体" panose="02010601030101010101" pitchFamily="2" charset="-122"/>
              </a:rPr>
              <a:t>What we are going to do next: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EE9D85F7-5D09-46A3-9CE7-D4CC07BFEE4D}"/>
              </a:ext>
            </a:extLst>
          </p:cNvPr>
          <p:cNvSpPr txBox="1"/>
          <p:nvPr/>
        </p:nvSpPr>
        <p:spPr>
          <a:xfrm>
            <a:off x="1348033" y="1960775"/>
            <a:ext cx="781482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/>
              <a:t>1.Basket to store the balls </a:t>
            </a:r>
          </a:p>
          <a:p>
            <a:r>
              <a:rPr lang="en-US" altLang="zh-TW" sz="2800" dirty="0"/>
              <a:t>2.A “ball stop” in front of the car </a:t>
            </a:r>
          </a:p>
          <a:p>
            <a:r>
              <a:rPr lang="en-US" altLang="zh-TW" sz="2800" dirty="0"/>
              <a:t>3.Improvement of the sonic sensor detection</a:t>
            </a:r>
          </a:p>
          <a:p>
            <a:r>
              <a:rPr lang="en-US" altLang="zh-TW" sz="2800" dirty="0"/>
              <a:t>4.More try and error</a:t>
            </a:r>
          </a:p>
        </p:txBody>
      </p:sp>
    </p:spTree>
    <p:extLst>
      <p:ext uri="{BB962C8B-B14F-4D97-AF65-F5344CB8AC3E}">
        <p14:creationId xmlns:p14="http://schemas.microsoft.com/office/powerpoint/2010/main" val="22331806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任意多边形 33"/>
          <p:cNvSpPr>
            <a:spLocks noChangeArrowheads="1"/>
          </p:cNvSpPr>
          <p:nvPr/>
        </p:nvSpPr>
        <p:spPr bwMode="auto">
          <a:xfrm rot="1800000" flipH="1">
            <a:off x="6378575" y="1073150"/>
            <a:ext cx="1635125" cy="6645275"/>
          </a:xfrm>
          <a:custGeom>
            <a:avLst/>
            <a:gdLst>
              <a:gd name="T0" fmla="*/ 2284429 w 1170373"/>
              <a:gd name="T1" fmla="*/ 1320403 h 4753805"/>
              <a:gd name="T2" fmla="*/ 0 w 1170373"/>
              <a:gd name="T3" fmla="*/ 0 h 4753805"/>
              <a:gd name="T4" fmla="*/ 0 w 1170373"/>
              <a:gd name="T5" fmla="*/ 7968930 h 4753805"/>
              <a:gd name="T6" fmla="*/ 2284429 w 1170373"/>
              <a:gd name="T7" fmla="*/ 9289333 h 4753805"/>
              <a:gd name="T8" fmla="*/ 0 60000 65536"/>
              <a:gd name="T9" fmla="*/ 0 60000 65536"/>
              <a:gd name="T10" fmla="*/ 0 60000 65536"/>
              <a:gd name="T11" fmla="*/ 0 60000 65536"/>
              <a:gd name="T12" fmla="*/ 0 w 1170373"/>
              <a:gd name="T13" fmla="*/ 0 h 4753805"/>
              <a:gd name="T14" fmla="*/ 1170373 w 1170373"/>
              <a:gd name="T15" fmla="*/ 4753805 h 475380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170373" h="4753805">
                <a:moveTo>
                  <a:pt x="1170373" y="675715"/>
                </a:moveTo>
                <a:lnTo>
                  <a:pt x="0" y="0"/>
                </a:lnTo>
                <a:lnTo>
                  <a:pt x="0" y="4078090"/>
                </a:lnTo>
                <a:lnTo>
                  <a:pt x="1170373" y="4753805"/>
                </a:lnTo>
                <a:lnTo>
                  <a:pt x="1170373" y="675715"/>
                </a:lnTo>
                <a:close/>
              </a:path>
            </a:pathLst>
          </a:custGeom>
          <a:solidFill>
            <a:srgbClr val="A6AFB6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35843" name="任意多边形 27"/>
          <p:cNvSpPr>
            <a:spLocks noChangeArrowheads="1"/>
          </p:cNvSpPr>
          <p:nvPr/>
        </p:nvSpPr>
        <p:spPr bwMode="auto">
          <a:xfrm rot="1800000" flipH="1">
            <a:off x="3376613" y="-1112838"/>
            <a:ext cx="2027237" cy="9090026"/>
          </a:xfrm>
          <a:custGeom>
            <a:avLst/>
            <a:gdLst>
              <a:gd name="T0" fmla="*/ 0 w 2026880"/>
              <a:gd name="T1" fmla="*/ 0 h 9089156"/>
              <a:gd name="T2" fmla="*/ 2027594 w 2026880"/>
              <a:gd name="T3" fmla="*/ 1170444 h 9089156"/>
              <a:gd name="T4" fmla="*/ 2027594 w 2026880"/>
              <a:gd name="T5" fmla="*/ 9090896 h 9089156"/>
              <a:gd name="T6" fmla="*/ 0 w 2026880"/>
              <a:gd name="T7" fmla="*/ 7920452 h 9089156"/>
              <a:gd name="T8" fmla="*/ 0 60000 65536"/>
              <a:gd name="T9" fmla="*/ 0 60000 65536"/>
              <a:gd name="T10" fmla="*/ 0 60000 65536"/>
              <a:gd name="T11" fmla="*/ 0 60000 65536"/>
              <a:gd name="T12" fmla="*/ 0 w 2026880"/>
              <a:gd name="T13" fmla="*/ 0 h 9089156"/>
              <a:gd name="T14" fmla="*/ 2026880 w 2026880"/>
              <a:gd name="T15" fmla="*/ 9089156 h 908915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026880" h="9089156">
                <a:moveTo>
                  <a:pt x="0" y="0"/>
                </a:moveTo>
                <a:lnTo>
                  <a:pt x="2026880" y="1170220"/>
                </a:lnTo>
                <a:lnTo>
                  <a:pt x="2026880" y="9089156"/>
                </a:lnTo>
                <a:lnTo>
                  <a:pt x="0" y="7918936"/>
                </a:lnTo>
                <a:lnTo>
                  <a:pt x="0" y="0"/>
                </a:lnTo>
                <a:close/>
              </a:path>
            </a:pathLst>
          </a:custGeom>
          <a:solidFill>
            <a:srgbClr val="00A1D8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35844" name="任意多边形 29"/>
          <p:cNvSpPr>
            <a:spLocks noChangeArrowheads="1"/>
          </p:cNvSpPr>
          <p:nvPr/>
        </p:nvSpPr>
        <p:spPr bwMode="auto">
          <a:xfrm rot="1800000" flipH="1">
            <a:off x="7461250" y="2287588"/>
            <a:ext cx="1169988" cy="5214937"/>
          </a:xfrm>
          <a:custGeom>
            <a:avLst/>
            <a:gdLst>
              <a:gd name="T0" fmla="*/ 1169603 w 1170373"/>
              <a:gd name="T1" fmla="*/ 675841 h 5214450"/>
              <a:gd name="T2" fmla="*/ 0 w 1170373"/>
              <a:gd name="T3" fmla="*/ 0 h 5214450"/>
              <a:gd name="T4" fmla="*/ 0 w 1170373"/>
              <a:gd name="T5" fmla="*/ 4539583 h 5214450"/>
              <a:gd name="T6" fmla="*/ 1169603 w 1170373"/>
              <a:gd name="T7" fmla="*/ 5215424 h 5214450"/>
              <a:gd name="T8" fmla="*/ 0 60000 65536"/>
              <a:gd name="T9" fmla="*/ 0 60000 65536"/>
              <a:gd name="T10" fmla="*/ 0 60000 65536"/>
              <a:gd name="T11" fmla="*/ 0 60000 65536"/>
              <a:gd name="T12" fmla="*/ 0 w 1170373"/>
              <a:gd name="T13" fmla="*/ 0 h 5214450"/>
              <a:gd name="T14" fmla="*/ 1170373 w 1170373"/>
              <a:gd name="T15" fmla="*/ 5214450 h 52144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170373" h="5214450">
                <a:moveTo>
                  <a:pt x="1170373" y="675715"/>
                </a:moveTo>
                <a:lnTo>
                  <a:pt x="0" y="0"/>
                </a:lnTo>
                <a:lnTo>
                  <a:pt x="0" y="4538735"/>
                </a:lnTo>
                <a:lnTo>
                  <a:pt x="1170373" y="5214450"/>
                </a:lnTo>
                <a:lnTo>
                  <a:pt x="1170373" y="675715"/>
                </a:lnTo>
                <a:close/>
              </a:path>
            </a:pathLst>
          </a:custGeom>
          <a:solidFill>
            <a:srgbClr val="3F3E40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35845" name="任意多边形 31"/>
          <p:cNvSpPr>
            <a:spLocks noChangeArrowheads="1"/>
          </p:cNvSpPr>
          <p:nvPr/>
        </p:nvSpPr>
        <p:spPr bwMode="auto">
          <a:xfrm rot="1800000" flipH="1">
            <a:off x="5165725" y="-1112838"/>
            <a:ext cx="2027238" cy="9090026"/>
          </a:xfrm>
          <a:custGeom>
            <a:avLst/>
            <a:gdLst>
              <a:gd name="T0" fmla="*/ 0 w 2026880"/>
              <a:gd name="T1" fmla="*/ 0 h 9089156"/>
              <a:gd name="T2" fmla="*/ 2027596 w 2026880"/>
              <a:gd name="T3" fmla="*/ 1170444 h 9089156"/>
              <a:gd name="T4" fmla="*/ 2027596 w 2026880"/>
              <a:gd name="T5" fmla="*/ 9090896 h 9089156"/>
              <a:gd name="T6" fmla="*/ 0 w 2026880"/>
              <a:gd name="T7" fmla="*/ 7920452 h 9089156"/>
              <a:gd name="T8" fmla="*/ 0 60000 65536"/>
              <a:gd name="T9" fmla="*/ 0 60000 65536"/>
              <a:gd name="T10" fmla="*/ 0 60000 65536"/>
              <a:gd name="T11" fmla="*/ 0 60000 65536"/>
              <a:gd name="T12" fmla="*/ 0 w 2026880"/>
              <a:gd name="T13" fmla="*/ 0 h 9089156"/>
              <a:gd name="T14" fmla="*/ 2026880 w 2026880"/>
              <a:gd name="T15" fmla="*/ 9089156 h 908915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026880" h="9089156">
                <a:moveTo>
                  <a:pt x="0" y="0"/>
                </a:moveTo>
                <a:lnTo>
                  <a:pt x="2026880" y="1170220"/>
                </a:lnTo>
                <a:lnTo>
                  <a:pt x="2026880" y="9089156"/>
                </a:lnTo>
                <a:lnTo>
                  <a:pt x="0" y="7918936"/>
                </a:lnTo>
                <a:lnTo>
                  <a:pt x="0" y="0"/>
                </a:lnTo>
                <a:close/>
              </a:path>
            </a:pathLst>
          </a:custGeom>
          <a:solidFill>
            <a:srgbClr val="00A1D8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35846" name="任意多边形 25"/>
          <p:cNvSpPr>
            <a:spLocks noChangeArrowheads="1"/>
          </p:cNvSpPr>
          <p:nvPr/>
        </p:nvSpPr>
        <p:spPr bwMode="auto">
          <a:xfrm rot="1800000" flipH="1">
            <a:off x="1646238" y="3313113"/>
            <a:ext cx="1169987" cy="4100512"/>
          </a:xfrm>
          <a:custGeom>
            <a:avLst/>
            <a:gdLst>
              <a:gd name="T0" fmla="*/ 1169601 w 1170373"/>
              <a:gd name="T1" fmla="*/ 675337 h 4101661"/>
              <a:gd name="T2" fmla="*/ 0 w 1170373"/>
              <a:gd name="T3" fmla="*/ 0 h 4101661"/>
              <a:gd name="T4" fmla="*/ 0 w 1170373"/>
              <a:gd name="T5" fmla="*/ 3424027 h 4101661"/>
              <a:gd name="T6" fmla="*/ 1169601 w 1170373"/>
              <a:gd name="T7" fmla="*/ 4099363 h 4101661"/>
              <a:gd name="T8" fmla="*/ 0 60000 65536"/>
              <a:gd name="T9" fmla="*/ 0 60000 65536"/>
              <a:gd name="T10" fmla="*/ 0 60000 65536"/>
              <a:gd name="T11" fmla="*/ 0 60000 65536"/>
              <a:gd name="T12" fmla="*/ 0 w 1170373"/>
              <a:gd name="T13" fmla="*/ 0 h 4101661"/>
              <a:gd name="T14" fmla="*/ 1170373 w 1170373"/>
              <a:gd name="T15" fmla="*/ 4101661 h 410166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170373" h="4101661">
                <a:moveTo>
                  <a:pt x="1170373" y="675715"/>
                </a:moveTo>
                <a:lnTo>
                  <a:pt x="0" y="0"/>
                </a:lnTo>
                <a:lnTo>
                  <a:pt x="0" y="3425946"/>
                </a:lnTo>
                <a:lnTo>
                  <a:pt x="1170373" y="4101661"/>
                </a:lnTo>
                <a:lnTo>
                  <a:pt x="1170373" y="675715"/>
                </a:lnTo>
                <a:close/>
              </a:path>
            </a:pathLst>
          </a:custGeom>
          <a:solidFill>
            <a:srgbClr val="20273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35847" name="文本框 34"/>
          <p:cNvSpPr>
            <a:spLocks noChangeArrowheads="1"/>
          </p:cNvSpPr>
          <p:nvPr/>
        </p:nvSpPr>
        <p:spPr bwMode="auto">
          <a:xfrm>
            <a:off x="3644900" y="2955925"/>
            <a:ext cx="6819900" cy="1107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6600" b="1" dirty="0">
                <a:latin typeface="方正姚体简体" panose="03000509000000000000" pitchFamily="65" charset="-122"/>
                <a:ea typeface="方正姚体简体" panose="03000509000000000000" pitchFamily="65" charset="-122"/>
                <a:sym typeface="方正姚体" panose="02010601030101010101" pitchFamily="2" charset="-122"/>
              </a:rPr>
              <a:t>THANK     YOU</a:t>
            </a:r>
            <a:endParaRPr lang="zh-CN" altLang="en-US" sz="6600" b="1" dirty="0">
              <a:latin typeface="方正姚体简体" panose="03000509000000000000" pitchFamily="65" charset="-122"/>
              <a:ea typeface="方正姚体简体" panose="03000509000000000000" pitchFamily="65" charset="-122"/>
              <a:sym typeface="方正姚体" panose="02010601030101010101" pitchFamily="2" charset="-122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79</TotalTime>
  <Pages>0</Pages>
  <Words>97</Words>
  <Characters>0</Characters>
  <Application>Microsoft Office PowerPoint</Application>
  <DocSecurity>0</DocSecurity>
  <PresentationFormat>寬螢幕</PresentationFormat>
  <Lines>0</Lines>
  <Paragraphs>28</Paragraphs>
  <Slides>9</Slides>
  <Notes>3</Notes>
  <HiddenSlides>0</HiddenSlides>
  <MMClips>1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7" baseType="lpstr">
      <vt:lpstr>宋体</vt:lpstr>
      <vt:lpstr>华文宋体</vt:lpstr>
      <vt:lpstr>方正姚体简体</vt:lpstr>
      <vt:lpstr>Arial</vt:lpstr>
      <vt:lpstr>Calibri</vt:lpstr>
      <vt:lpstr>Calibri Light</vt:lpstr>
      <vt:lpstr>Impact</vt:lpstr>
      <vt:lpstr>Office 主题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What we are going to do next:</vt:lpstr>
      <vt:lpstr>PowerPoint 簡報</vt:lpstr>
    </vt:vector>
  </TitlesOfParts>
  <Manager/>
  <Company/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SJ_one_LR</dc:creator>
  <cp:keywords/>
  <dc:description/>
  <cp:lastModifiedBy>李承洋</cp:lastModifiedBy>
  <cp:revision>135</cp:revision>
  <dcterms:created xsi:type="dcterms:W3CDTF">2015-07-20T22:18:00Z</dcterms:created>
  <dcterms:modified xsi:type="dcterms:W3CDTF">2022-08-26T07:20:08Z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2052-9.1.0.5119</vt:lpwstr>
  </property>
</Properties>
</file>

<file path=docProps/thumbnail.jpeg>
</file>